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6" r:id="rId3"/>
    <p:sldId id="267" r:id="rId4"/>
    <p:sldId id="256" r:id="rId5"/>
    <p:sldId id="257" r:id="rId6"/>
    <p:sldId id="261" r:id="rId7"/>
    <p:sldId id="258" r:id="rId8"/>
    <p:sldId id="259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ui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9707"/>
    <a:srgbClr val="0A53E4"/>
    <a:srgbClr val="99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86" d="100"/>
          <a:sy n="8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DB011-7F92-4EA0-945B-E2B5B899A5F3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DCFEC-37B3-4B99-8E94-2B64BEB05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DCFEC-37B3-4B99-8E94-2B64BEB0521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93CA0-D7C3-436D-84F4-11CF2F856CE8}" type="datetimeFigureOut">
              <a:rPr lang="en-MY" smtClean="0"/>
              <a:pPr/>
              <a:t>13/1/2015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EF185-0760-4A2B-85F1-9BA6465768EA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603208" cy="123724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/>
              <a:t>The Recruits Team</a:t>
            </a:r>
            <a:endParaRPr lang="en-MY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071678"/>
            <a:ext cx="6984776" cy="3721968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7030A0"/>
                </a:solidFill>
                <a:latin typeface="Cooper Std Black" pitchFamily="18" charset="0"/>
              </a:rPr>
              <a:t>The Core Team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Lcpl</a:t>
            </a:r>
            <a:r>
              <a:rPr lang="en-US" b="1" dirty="0" smtClean="0">
                <a:solidFill>
                  <a:schemeClr val="tx1"/>
                </a:solidFill>
              </a:rPr>
              <a:t> Nicholas Chang - </a:t>
            </a:r>
            <a:r>
              <a:rPr lang="en-US" b="1" dirty="0" smtClean="0">
                <a:solidFill>
                  <a:srgbClr val="379707"/>
                </a:solidFill>
              </a:rPr>
              <a:t>Overall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Lcpl</a:t>
            </a:r>
            <a:r>
              <a:rPr lang="en-US" b="1" dirty="0" smtClean="0">
                <a:solidFill>
                  <a:schemeClr val="tx1"/>
                </a:solidFill>
              </a:rPr>
              <a:t> Daniel </a:t>
            </a:r>
            <a:r>
              <a:rPr lang="en-US" b="1" dirty="0" err="1" smtClean="0">
                <a:solidFill>
                  <a:schemeClr val="tx1"/>
                </a:solidFill>
              </a:rPr>
              <a:t>Yiap</a:t>
            </a:r>
            <a:r>
              <a:rPr lang="en-US" b="1" dirty="0" smtClean="0">
                <a:solidFill>
                  <a:schemeClr val="tx1"/>
                </a:solidFill>
              </a:rPr>
              <a:t> - </a:t>
            </a:r>
            <a:r>
              <a:rPr lang="en-US" b="1" dirty="0" err="1" smtClean="0">
                <a:solidFill>
                  <a:srgbClr val="379707"/>
                </a:solidFill>
              </a:rPr>
              <a:t>Bootcamp</a:t>
            </a:r>
            <a:endParaRPr lang="en-US" b="1" dirty="0" smtClean="0">
              <a:solidFill>
                <a:srgbClr val="379707"/>
              </a:solidFill>
            </a:endParaRP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Pte</a:t>
            </a:r>
            <a:r>
              <a:rPr lang="en-US" b="1" dirty="0" smtClean="0">
                <a:solidFill>
                  <a:schemeClr val="tx1"/>
                </a:solidFill>
              </a:rPr>
              <a:t> Amanda Yip - </a:t>
            </a:r>
            <a:r>
              <a:rPr lang="en-US" b="1" dirty="0" smtClean="0">
                <a:solidFill>
                  <a:srgbClr val="379707"/>
                </a:solidFill>
              </a:rPr>
              <a:t>Attendance 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Pte</a:t>
            </a:r>
            <a:r>
              <a:rPr lang="en-US" b="1" dirty="0" smtClean="0">
                <a:solidFill>
                  <a:schemeClr val="tx1"/>
                </a:solidFill>
              </a:rPr>
              <a:t> Tan Wei </a:t>
            </a:r>
            <a:r>
              <a:rPr lang="en-US" b="1" dirty="0" err="1" smtClean="0">
                <a:solidFill>
                  <a:schemeClr val="tx1"/>
                </a:solidFill>
              </a:rPr>
              <a:t>Jian</a:t>
            </a:r>
            <a:r>
              <a:rPr lang="en-US" b="1" dirty="0" smtClean="0">
                <a:solidFill>
                  <a:schemeClr val="tx1"/>
                </a:solidFill>
              </a:rPr>
              <a:t> - </a:t>
            </a:r>
            <a:r>
              <a:rPr lang="en-US" b="1" dirty="0" smtClean="0">
                <a:solidFill>
                  <a:srgbClr val="379707"/>
                </a:solidFill>
              </a:rPr>
              <a:t>Quartermaster </a:t>
            </a:r>
          </a:p>
          <a:p>
            <a:pPr algn="l"/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3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603208" cy="123724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/>
              <a:t>The Recruits Team</a:t>
            </a:r>
            <a:endParaRPr lang="en-MY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071678"/>
            <a:ext cx="6984776" cy="3721968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7030A0"/>
                </a:solidFill>
                <a:latin typeface="Cooper Std Black" pitchFamily="18" charset="0"/>
              </a:rPr>
              <a:t>Facilitators 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Sgt Zhu Wei 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Sgt </a:t>
            </a:r>
            <a:r>
              <a:rPr lang="en-US" b="1" dirty="0" err="1" smtClean="0">
                <a:solidFill>
                  <a:schemeClr val="tx1"/>
                </a:solidFill>
              </a:rPr>
              <a:t>Joo</a:t>
            </a:r>
            <a:r>
              <a:rPr lang="en-US" b="1" dirty="0" smtClean="0">
                <a:solidFill>
                  <a:schemeClr val="tx1"/>
                </a:solidFill>
              </a:rPr>
              <a:t> Yee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603208" cy="123724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/>
              <a:t>The Recruits Team</a:t>
            </a:r>
            <a:endParaRPr lang="en-MY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071678"/>
            <a:ext cx="6984776" cy="3721968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7030A0"/>
                </a:solidFill>
                <a:latin typeface="Cooper Std Black" pitchFamily="18" charset="0"/>
              </a:rPr>
              <a:t>Recruits Officer-in-Charge</a:t>
            </a:r>
          </a:p>
          <a:p>
            <a:pPr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MY" b="1" dirty="0" smtClean="0">
                <a:solidFill>
                  <a:schemeClr val="tx1"/>
                </a:solidFill>
              </a:rPr>
              <a:t> </a:t>
            </a:r>
            <a:r>
              <a:rPr lang="en-MY" b="1" dirty="0" err="1" smtClean="0">
                <a:solidFill>
                  <a:schemeClr val="tx1"/>
                </a:solidFill>
              </a:rPr>
              <a:t>Ssgt</a:t>
            </a:r>
            <a:r>
              <a:rPr lang="en-MY" b="1" dirty="0" smtClean="0">
                <a:solidFill>
                  <a:schemeClr val="tx1"/>
                </a:solidFill>
              </a:rPr>
              <a:t> Yee </a:t>
            </a:r>
            <a:r>
              <a:rPr lang="en-MY" b="1" dirty="0" err="1" smtClean="0">
                <a:solidFill>
                  <a:schemeClr val="tx1"/>
                </a:solidFill>
              </a:rPr>
              <a:t>Shean</a:t>
            </a:r>
            <a:r>
              <a:rPr lang="en-MY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603208" cy="123724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/>
              <a:t>DRESS CODE</a:t>
            </a:r>
            <a:endParaRPr lang="en-MY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071678"/>
            <a:ext cx="6984776" cy="3721968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White shirt/Recruits shirt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Track pants/ school pants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Blue socks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Sport shoes 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2143116"/>
            <a:ext cx="1285884" cy="3786214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3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  <a:solidFill>
            <a:srgbClr val="FFC000"/>
          </a:solidFill>
        </p:spPr>
        <p:txBody>
          <a:bodyPr/>
          <a:lstStyle/>
          <a:p>
            <a:r>
              <a:rPr lang="en-US" b="1" dirty="0" smtClean="0"/>
              <a:t>THINGS TO BRING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2428868"/>
            <a:ext cx="6984776" cy="3721968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Notebook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Stationary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Bible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Extra clothes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Handbook</a:t>
            </a: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  <a:solidFill>
            <a:srgbClr val="FFC000"/>
          </a:solidFill>
        </p:spPr>
        <p:txBody>
          <a:bodyPr/>
          <a:lstStyle/>
          <a:p>
            <a:r>
              <a:rPr lang="en-US" b="1" dirty="0" smtClean="0"/>
              <a:t>What do we do?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2214554"/>
            <a:ext cx="7643866" cy="4000528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Regular Parade on Saturdays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2:00-2:15      </a:t>
            </a:r>
            <a:r>
              <a:rPr lang="en-US" sz="3000" b="1" dirty="0" smtClean="0">
                <a:solidFill>
                  <a:schemeClr val="tx1"/>
                </a:solidFill>
              </a:rPr>
              <a:t>Fall In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2:15-2:45      </a:t>
            </a:r>
            <a:r>
              <a:rPr lang="en-US" sz="3000" b="1" dirty="0" smtClean="0">
                <a:solidFill>
                  <a:schemeClr val="tx1"/>
                </a:solidFill>
              </a:rPr>
              <a:t>Worship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2:45-3:30      </a:t>
            </a:r>
            <a:r>
              <a:rPr lang="en-US" sz="3000" b="1" dirty="0" smtClean="0">
                <a:solidFill>
                  <a:schemeClr val="tx1"/>
                </a:solidFill>
              </a:rPr>
              <a:t>Bible Class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3:30-4:15      </a:t>
            </a:r>
            <a:r>
              <a:rPr lang="en-US" sz="3000" b="1" dirty="0" smtClean="0">
                <a:solidFill>
                  <a:schemeClr val="tx1"/>
                </a:solidFill>
              </a:rPr>
              <a:t>Badge Class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4:15-4:30      </a:t>
            </a:r>
            <a:r>
              <a:rPr lang="en-US" sz="3000" b="1" dirty="0" smtClean="0">
                <a:solidFill>
                  <a:schemeClr val="tx1"/>
                </a:solidFill>
              </a:rPr>
              <a:t>Break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4:30-5:30      </a:t>
            </a:r>
            <a:r>
              <a:rPr lang="en-US" sz="3000" b="1" dirty="0" smtClean="0">
                <a:solidFill>
                  <a:schemeClr val="tx1"/>
                </a:solidFill>
              </a:rPr>
              <a:t>Drill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5:30-6:30      </a:t>
            </a:r>
            <a:r>
              <a:rPr lang="en-US" sz="3000" b="1" dirty="0" smtClean="0">
                <a:solidFill>
                  <a:schemeClr val="tx1"/>
                </a:solidFill>
              </a:rPr>
              <a:t>Games</a:t>
            </a:r>
          </a:p>
          <a:p>
            <a:pPr lvl="1" algn="l"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6:30               </a:t>
            </a:r>
            <a:r>
              <a:rPr lang="en-US" sz="3000" b="1" dirty="0" smtClean="0">
                <a:solidFill>
                  <a:schemeClr val="tx1"/>
                </a:solidFill>
              </a:rPr>
              <a:t>Fall Out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603208" cy="123724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/>
              <a:t>CONTACTS</a:t>
            </a:r>
            <a:endParaRPr lang="en-MY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2071678"/>
            <a:ext cx="8858280" cy="372196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en-MY" sz="2800" b="1" dirty="0" smtClean="0">
                <a:solidFill>
                  <a:schemeClr val="tx2">
                    <a:lumMod val="75000"/>
                  </a:schemeClr>
                </a:solidFill>
              </a:rPr>
              <a:t>Recruits Team..     </a:t>
            </a:r>
            <a:r>
              <a:rPr lang="en-MY" sz="2800" b="1" dirty="0" smtClean="0">
                <a:solidFill>
                  <a:schemeClr val="accent6">
                    <a:lumMod val="75000"/>
                  </a:schemeClr>
                </a:solidFill>
              </a:rPr>
              <a:t>Contact no                  </a:t>
            </a:r>
            <a:r>
              <a:rPr lang="en-MY" sz="2800" b="1" dirty="0" smtClean="0">
                <a:solidFill>
                  <a:srgbClr val="C00000"/>
                </a:solidFill>
              </a:rPr>
              <a:t>Email</a:t>
            </a:r>
          </a:p>
          <a:p>
            <a:pPr algn="l">
              <a:buFont typeface="Arial" pitchFamily="34" charset="0"/>
              <a:buChar char="•"/>
            </a:pPr>
            <a:r>
              <a:rPr lang="en-MY" sz="2400" b="1" dirty="0" smtClean="0">
                <a:solidFill>
                  <a:schemeClr val="tx1"/>
                </a:solidFill>
              </a:rPr>
              <a:t> </a:t>
            </a:r>
            <a:r>
              <a:rPr lang="en-MY" sz="2400" b="1" dirty="0" err="1" smtClean="0">
                <a:solidFill>
                  <a:schemeClr val="tx1"/>
                </a:solidFill>
              </a:rPr>
              <a:t>Ssgt</a:t>
            </a:r>
            <a:r>
              <a:rPr lang="en-MY" sz="2400" b="1" dirty="0" smtClean="0">
                <a:solidFill>
                  <a:schemeClr val="tx1"/>
                </a:solidFill>
              </a:rPr>
              <a:t> Ng Yee </a:t>
            </a:r>
            <a:r>
              <a:rPr lang="en-MY" sz="2400" b="1" dirty="0" err="1" smtClean="0">
                <a:solidFill>
                  <a:schemeClr val="tx1"/>
                </a:solidFill>
              </a:rPr>
              <a:t>Shean</a:t>
            </a:r>
            <a:r>
              <a:rPr lang="en-MY" sz="2400" b="1" dirty="0" smtClean="0">
                <a:solidFill>
                  <a:schemeClr val="tx1"/>
                </a:solidFill>
              </a:rPr>
              <a:t>   </a:t>
            </a:r>
            <a:r>
              <a:rPr lang="en-MY" sz="2400" dirty="0" smtClean="0">
                <a:solidFill>
                  <a:schemeClr val="tx1"/>
                </a:solidFill>
              </a:rPr>
              <a:t>0162362066        selvyeeshean@hotmail.com</a:t>
            </a:r>
            <a:endParaRPr lang="en-MY" sz="24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MY" sz="2400" b="1" dirty="0" err="1" smtClean="0">
                <a:solidFill>
                  <a:schemeClr val="tx1"/>
                </a:solidFill>
              </a:rPr>
              <a:t>Lcpl</a:t>
            </a:r>
            <a:r>
              <a:rPr lang="en-MY" sz="2400" b="1" dirty="0" smtClean="0">
                <a:solidFill>
                  <a:schemeClr val="tx1"/>
                </a:solidFill>
              </a:rPr>
              <a:t> Nicholas .C         </a:t>
            </a:r>
            <a:r>
              <a:rPr lang="en-MY" sz="2400" dirty="0" smtClean="0">
                <a:solidFill>
                  <a:schemeClr val="tx1"/>
                </a:solidFill>
              </a:rPr>
              <a:t>0125732379       nicholaschangrulez@gmail.com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MY" sz="2400" b="1" dirty="0" err="1" smtClean="0">
                <a:solidFill>
                  <a:schemeClr val="tx1"/>
                </a:solidFill>
              </a:rPr>
              <a:t>Lcpl</a:t>
            </a:r>
            <a:r>
              <a:rPr lang="en-MY" sz="2400" b="1" dirty="0" smtClean="0">
                <a:solidFill>
                  <a:schemeClr val="tx1"/>
                </a:solidFill>
              </a:rPr>
              <a:t> Daniel .Y             </a:t>
            </a:r>
            <a:r>
              <a:rPr lang="en-MY" sz="2400" dirty="0" smtClean="0">
                <a:solidFill>
                  <a:schemeClr val="tx1"/>
                </a:solidFill>
              </a:rPr>
              <a:t>0166212080       danielyiap@gmail.com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tx1"/>
                </a:solidFill>
              </a:rPr>
              <a:t>Pte</a:t>
            </a:r>
            <a:r>
              <a:rPr lang="en-US" sz="2400" b="1" dirty="0" smtClean="0">
                <a:solidFill>
                  <a:schemeClr val="tx1"/>
                </a:solidFill>
              </a:rPr>
              <a:t> Amanda .Y          </a:t>
            </a:r>
            <a:r>
              <a:rPr lang="en-US" sz="2400" dirty="0" smtClean="0">
                <a:solidFill>
                  <a:schemeClr val="tx1"/>
                </a:solidFill>
              </a:rPr>
              <a:t>019 3933189      amandayip333@gmail.com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tx1"/>
                </a:solidFill>
              </a:rPr>
              <a:t>Pte</a:t>
            </a:r>
            <a:r>
              <a:rPr lang="en-US" sz="2400" b="1" dirty="0" smtClean="0">
                <a:solidFill>
                  <a:schemeClr val="tx1"/>
                </a:solidFill>
              </a:rPr>
              <a:t> Tan Wei </a:t>
            </a:r>
            <a:r>
              <a:rPr lang="en-US" sz="2400" b="1" dirty="0" err="1" smtClean="0">
                <a:solidFill>
                  <a:schemeClr val="tx1"/>
                </a:solidFill>
              </a:rPr>
              <a:t>Jian</a:t>
            </a:r>
            <a:r>
              <a:rPr lang="en-US" sz="2400" b="1" dirty="0" smtClean="0">
                <a:solidFill>
                  <a:schemeClr val="tx1"/>
                </a:solidFill>
              </a:rPr>
              <a:t>       </a:t>
            </a:r>
            <a:r>
              <a:rPr lang="en-US" sz="2400" dirty="0" smtClean="0">
                <a:solidFill>
                  <a:schemeClr val="tx1"/>
                </a:solidFill>
              </a:rPr>
              <a:t>0102945571        tanweijian20@gmail.com</a:t>
            </a:r>
          </a:p>
          <a:p>
            <a:pPr algn="l"/>
            <a:r>
              <a:rPr lang="en-MY" sz="2400" dirty="0" smtClean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  <a:solidFill>
            <a:srgbClr val="FFC000"/>
          </a:solidFill>
        </p:spPr>
        <p:txBody>
          <a:bodyPr/>
          <a:lstStyle/>
          <a:p>
            <a:r>
              <a:rPr lang="en-US" b="1" dirty="0" smtClean="0"/>
              <a:t>Our Blog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2786058"/>
            <a:ext cx="6984776" cy="336477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5400" dirty="0" smtClean="0">
                <a:solidFill>
                  <a:schemeClr val="tx1"/>
                </a:solidFill>
              </a:rPr>
              <a:t>www.bb2sj.org</a:t>
            </a:r>
          </a:p>
          <a:p>
            <a:pPr algn="l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  <a:solidFill>
            <a:srgbClr val="FFC000"/>
          </a:solidFill>
        </p:spPr>
        <p:txBody>
          <a:bodyPr/>
          <a:lstStyle/>
          <a:p>
            <a:r>
              <a:rPr lang="en-US" b="1" dirty="0" smtClean="0"/>
              <a:t>Expectations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2285992"/>
            <a:ext cx="6984776" cy="3864844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Be </a:t>
            </a:r>
            <a:r>
              <a:rPr lang="en-US" sz="3600" b="1" dirty="0" smtClean="0">
                <a:solidFill>
                  <a:srgbClr val="379707"/>
                </a:solidFill>
              </a:rPr>
              <a:t>PUNTUAL</a:t>
            </a:r>
          </a:p>
          <a:p>
            <a:pPr algn="l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Participation is a </a:t>
            </a:r>
            <a:r>
              <a:rPr lang="en-US" sz="3600" b="1" dirty="0" smtClean="0">
                <a:solidFill>
                  <a:srgbClr val="379707"/>
                </a:solidFill>
              </a:rPr>
              <a:t>MUST</a:t>
            </a:r>
          </a:p>
          <a:p>
            <a:pPr algn="l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379707"/>
                </a:solidFill>
              </a:rPr>
              <a:t>Consistent</a:t>
            </a:r>
            <a:r>
              <a:rPr lang="en-US" sz="3600" dirty="0" smtClean="0">
                <a:solidFill>
                  <a:schemeClr val="tx1"/>
                </a:solidFill>
              </a:rPr>
              <a:t> attendance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143644"/>
            <a:ext cx="2714644" cy="577831"/>
          </a:xfrm>
          <a:noFill/>
        </p:spPr>
        <p:txBody>
          <a:bodyPr/>
          <a:lstStyle/>
          <a:p>
            <a:r>
              <a:rPr lang="en-MY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Recruits Program- Batch 2015</a:t>
            </a:r>
            <a:endParaRPr lang="en-MY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>
            <a:lum bright="66000" contrast="-79000"/>
          </a:blip>
          <a:stretch>
            <a:fillRect/>
          </a:stretch>
        </p:blipFill>
        <p:spPr>
          <a:xfrm>
            <a:off x="7572396" y="5357826"/>
            <a:ext cx="1181265" cy="123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3362</TotalTime>
  <Words>190</Words>
  <Application>Microsoft Office PowerPoint</Application>
  <PresentationFormat>On-screen Show (4:3)</PresentationFormat>
  <Paragraphs>70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Recruits Team</vt:lpstr>
      <vt:lpstr>The Recruits Team</vt:lpstr>
      <vt:lpstr>The Recruits Team</vt:lpstr>
      <vt:lpstr>DRESS CODE</vt:lpstr>
      <vt:lpstr>THINGS TO BRING</vt:lpstr>
      <vt:lpstr>What do we do?</vt:lpstr>
      <vt:lpstr>CONTACTS</vt:lpstr>
      <vt:lpstr>Our Blog</vt:lpstr>
      <vt:lpstr>Expectations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DRESS CODE</dc:title>
  <dc:creator>Rebecca Chan:)</dc:creator>
  <cp:lastModifiedBy>YNX Home</cp:lastModifiedBy>
  <cp:revision>97</cp:revision>
  <dcterms:created xsi:type="dcterms:W3CDTF">2012-12-09T11:50:53Z</dcterms:created>
  <dcterms:modified xsi:type="dcterms:W3CDTF">2015-01-13T14:33:27Z</dcterms:modified>
</cp:coreProperties>
</file>